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6F787-DFB3-4FA5-970B-8839D462C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157DD6-9BDA-4BCB-9378-8035A1861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21CA9-15FF-4F4D-B86F-A60A35EE1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FDF98-F8D3-4C51-996C-39394039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58F8C-E7E9-4E93-9AF9-A820713D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419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E2451-9E18-415F-8EA9-9A26BD85E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9992B8-866D-4D8A-AF5E-BCAF9F3D2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581BB-2CB5-4BD8-9840-82C3E15E1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A538C-F7F2-421A-A28C-C51DD2757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BC2C0-230C-4CD6-A049-51B840A0C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083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36E1B6-208E-4FAE-BFA6-4F64EB07F5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4D1975-35C5-4480-98E1-BE1D35D97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4F782F-AD48-4F9E-8048-BE68CD8D0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2F0EF-F7D5-4AC7-A13C-7565C0E48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D6C6A-E73E-433E-9D7C-87EA0BA96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716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AD17F-6A45-4C8F-93CE-8EE272485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F647F-8901-4D2C-8FCE-5DCD45780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7C0FE-D53B-4649-85FA-184383936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8C3D3-80E9-4AB3-9E1D-7911AA077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0677E-E442-4A70-B475-7D6BF4BF1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87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ED0D9-DC3B-40AC-B1C2-1A5BBAF5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E2CDD2-BFFD-452D-A95F-822071744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80EDE-C585-400C-AF7C-7BFD53FE7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4DEA6-8494-4B45-A4AA-EF328C53D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FFF8E-4012-4F62-907C-F649EA91D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8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97D7-6B6E-451C-AB67-997618DBD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8067E-C766-4BFC-A5F8-87A158F4DA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EAF39-88B1-4386-A299-FD0F02A701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F87C9-87BD-454B-9A7A-B66C5273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56BCFF-3BA7-4F31-92F9-390B8E2D2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4915D3-EA88-43F6-8D58-2AEE99667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86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9F9E5-4AE8-4192-89C9-6BE1DFAD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D1659-5104-4C80-8D5B-5646B4FBF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8A3A50-C846-4560-B0A5-F33CEC6E57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0E7C8B-A982-44CD-B5B4-AA9360DFC6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C63CE6-EF55-4431-9F69-836A5DF6FD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435BAB-CA4E-4B56-9133-D9B1B6504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27F622-29B1-4BDC-992D-5178EFB3D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A44ED8-0F11-4412-8385-C9B254E1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9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4411A-5105-41D2-AAFA-B48FE69D3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81BBD4-B36D-490C-93A2-6DCE7C023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FA34A-D54B-4AF2-A12B-144B5FE5C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79055-2EB0-4E64-A0D2-0A4314C26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878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CE3FD1-34DD-44E2-8BB8-1D09C133A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4804E-64C2-473C-AB53-A76B25D3C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44BC7-D9F8-4261-8072-AFCCD1A95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913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E3468-8CDD-43B6-AB84-088F35077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A45AC-7D47-4295-964C-01FE8830E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CC1FF9-0623-4450-8752-351AAA2A6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61CF4-FCFB-46C1-91AE-B2880C3A5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D86076-6632-4998-BD13-11005FBED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49DE69-8F64-4BC0-B2BA-4AB3D3B76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915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5DA9F-E1D5-4B91-BBD2-2761006DC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7D1CDC-F386-47B0-8D23-A74255877B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A0FFE5-8A80-42BB-82C0-C988A3340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C5812-D1BF-4588-B406-08AA9DEBC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9C311-22B7-487A-88E4-87488409E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5B9483-191D-4CC6-99CA-3D3DAD156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1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257B9-A8FD-40D4-917F-7785C46C7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3C4CC-6F86-4341-98A7-7EC7BA931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7B30C-62CD-4C9A-85C0-4F7C0F2828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ECBE3-E726-4A87-8D83-317398486E33}" type="datetimeFigureOut">
              <a:rPr lang="en-US" smtClean="0"/>
              <a:t>12/23/2020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9D2BE-8B5D-47C3-948D-38B3B7302E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78CBB-2262-4CDB-828F-1CECC7BD3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EA8EA-E687-4719-895A-FE007FA88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63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6E4CF-5665-4582-ABF4-EE05E6A85C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a-IR" dirty="0"/>
              <a:t>حل تمرین سری دوازدهم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549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EAA05F-B6E1-4FF8-8E84-0EBD5ADF37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85" t="20555" r="35625" b="6528"/>
          <a:stretch/>
        </p:blipFill>
        <p:spPr>
          <a:xfrm>
            <a:off x="952500" y="311829"/>
            <a:ext cx="4638676" cy="62604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9FEBBB-5194-473F-A650-931AC14534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81" t="37777" r="26875" b="36945"/>
          <a:stretch/>
        </p:blipFill>
        <p:spPr>
          <a:xfrm>
            <a:off x="5905500" y="514350"/>
            <a:ext cx="6076950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474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8D8887-14A1-484D-877E-F84F0DDC71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50" t="21389" r="35391" b="6945"/>
          <a:stretch/>
        </p:blipFill>
        <p:spPr>
          <a:xfrm>
            <a:off x="228599" y="-7041"/>
            <a:ext cx="5381625" cy="68650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091645-2F32-448E-82B5-2CA6FE077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06" t="16111" r="28515" b="46945"/>
          <a:stretch/>
        </p:blipFill>
        <p:spPr>
          <a:xfrm>
            <a:off x="5905500" y="428625"/>
            <a:ext cx="5800725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82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65115E-FA41-40AD-ACF2-71755245B4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938" t="20278" r="37187" b="5972"/>
          <a:stretch/>
        </p:blipFill>
        <p:spPr>
          <a:xfrm>
            <a:off x="123824" y="-1"/>
            <a:ext cx="5172076" cy="67571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C9772C-E9BD-4BBE-8285-14057FD30B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22" t="53333" r="22969" b="20417"/>
          <a:stretch/>
        </p:blipFill>
        <p:spPr>
          <a:xfrm>
            <a:off x="5410199" y="1209675"/>
            <a:ext cx="6657975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889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B73D4B-79A4-41E9-A087-48A1FCDF5F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29" t="21111" r="34999" b="4444"/>
          <a:stretch/>
        </p:blipFill>
        <p:spPr>
          <a:xfrm>
            <a:off x="209549" y="0"/>
            <a:ext cx="5076825" cy="68199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C615B7-9592-4C20-919C-86DCB1FA73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38" t="52361" r="29688" b="13056"/>
          <a:stretch/>
        </p:blipFill>
        <p:spPr>
          <a:xfrm>
            <a:off x="5389699" y="495299"/>
            <a:ext cx="6626949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16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71F028-8771-4E0D-B76A-F27AEE86C8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97" t="22778" r="38203" b="49861"/>
          <a:stretch/>
        </p:blipFill>
        <p:spPr>
          <a:xfrm>
            <a:off x="695324" y="3209925"/>
            <a:ext cx="5059372" cy="31146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5D12E5-201E-4BB6-9157-216CE6A60A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87" t="30971" r="25468" b="35695"/>
          <a:stretch/>
        </p:blipFill>
        <p:spPr>
          <a:xfrm>
            <a:off x="5057775" y="323849"/>
            <a:ext cx="6381750" cy="228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73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1A843-6791-4FA8-B2C1-53E3426689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31" t="45833" r="38047" b="6945"/>
          <a:stretch/>
        </p:blipFill>
        <p:spPr>
          <a:xfrm>
            <a:off x="838201" y="1961224"/>
            <a:ext cx="4210050" cy="44872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914816-7F76-4B7B-BC99-8912BA9FBF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87" t="27778" r="28203" b="30000"/>
          <a:stretch/>
        </p:blipFill>
        <p:spPr>
          <a:xfrm>
            <a:off x="5619750" y="609600"/>
            <a:ext cx="6048375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9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3BC2F8-4A27-46C1-878E-BE2D66A2A1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75" t="23472" r="35782" b="53750"/>
          <a:stretch/>
        </p:blipFill>
        <p:spPr>
          <a:xfrm>
            <a:off x="695325" y="3086101"/>
            <a:ext cx="6389645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FB2136-B428-4625-A543-D0FC1EA52B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938" t="68750" r="21718" b="21250"/>
          <a:stretch/>
        </p:blipFill>
        <p:spPr>
          <a:xfrm>
            <a:off x="7334250" y="504824"/>
            <a:ext cx="4552950" cy="6858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1CCCD3-2BE9-4AE2-9A68-FEC719DBB0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203" t="49027" r="42813" b="31251"/>
          <a:stretch/>
        </p:blipFill>
        <p:spPr>
          <a:xfrm>
            <a:off x="5800725" y="1209676"/>
            <a:ext cx="4143376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71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162FF1-0A91-46A4-B01B-A0F945A0D6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28" t="32500" r="35468" b="40139"/>
          <a:stretch/>
        </p:blipFill>
        <p:spPr>
          <a:xfrm>
            <a:off x="495300" y="2829969"/>
            <a:ext cx="6667501" cy="33422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D9C2F6-3DF0-44EB-B69C-8AD763B9EA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03" t="43056" r="27109" b="25694"/>
          <a:stretch/>
        </p:blipFill>
        <p:spPr>
          <a:xfrm>
            <a:off x="4981574" y="495300"/>
            <a:ext cx="6057901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614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A5936F-D6BA-4EB1-B796-C1C04731C3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531" t="60139" r="35547" b="18472"/>
          <a:stretch/>
        </p:blipFill>
        <p:spPr>
          <a:xfrm>
            <a:off x="866775" y="3458668"/>
            <a:ext cx="6772275" cy="27230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AC0533-BABC-4DDF-B340-DD47FF37D0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844" t="32639" r="25781" b="30972"/>
          <a:stretch/>
        </p:blipFill>
        <p:spPr>
          <a:xfrm>
            <a:off x="4924425" y="485774"/>
            <a:ext cx="6629400" cy="249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226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</Words>
  <Application>Microsoft Office PowerPoint</Application>
  <PresentationFormat>Widescreen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حل تمرین سری دوازدهم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حل تمرین سری دوازدهم</dc:title>
  <dc:creator>Asus</dc:creator>
  <cp:lastModifiedBy>Asus</cp:lastModifiedBy>
  <cp:revision>1</cp:revision>
  <dcterms:created xsi:type="dcterms:W3CDTF">2020-12-23T05:11:26Z</dcterms:created>
  <dcterms:modified xsi:type="dcterms:W3CDTF">2020-12-23T05:24:22Z</dcterms:modified>
</cp:coreProperties>
</file>

<file path=docProps/thumbnail.jpeg>
</file>